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cf49630fe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cf49630fe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cf49630fe0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cf49630fe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cf49630fe0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cf49630fe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cf49630fe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cf49630fe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cf49630fe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cf49630fe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cf49630fe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cf49630fe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cf49630fe0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cf49630fe0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cf49630fe0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cf49630fe0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cf49630fe0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cf49630fe0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cf49630fe0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cf49630fe0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cf49630fe0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cf49630fe0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cf49630fe0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cf49630fe0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cf9ad2452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cf9ad2452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cf49630fe0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cf49630fe0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